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43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1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98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9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39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5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7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B77B-AEE7-412F-95D8-4197E8C1B564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497A5-FC5C-49F6-99DB-40094035B7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95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451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457200"/>
            <a:ext cx="84963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AC95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25" y="419100"/>
            <a:ext cx="85915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15MohammedMu</dc:creator>
  <cp:lastModifiedBy>15MohammedMu</cp:lastModifiedBy>
  <cp:revision>1</cp:revision>
  <dcterms:created xsi:type="dcterms:W3CDTF">2021-11-09T13:45:15Z</dcterms:created>
  <dcterms:modified xsi:type="dcterms:W3CDTF">2021-11-09T13:45:36Z</dcterms:modified>
</cp:coreProperties>
</file>